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307" r:id="rId3"/>
    <p:sldId id="309" r:id="rId4"/>
    <p:sldId id="310" r:id="rId5"/>
    <p:sldId id="311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304" r:id="rId21"/>
    <p:sldId id="283" r:id="rId22"/>
    <p:sldId id="284" r:id="rId23"/>
    <p:sldId id="288" r:id="rId24"/>
    <p:sldId id="276" r:id="rId25"/>
    <p:sldId id="279" r:id="rId26"/>
    <p:sldId id="278" r:id="rId27"/>
    <p:sldId id="280" r:id="rId28"/>
    <p:sldId id="282" r:id="rId29"/>
    <p:sldId id="268" r:id="rId30"/>
    <p:sldId id="267" r:id="rId31"/>
    <p:sldId id="266" r:id="rId32"/>
    <p:sldId id="265" r:id="rId33"/>
    <p:sldId id="258" r:id="rId34"/>
    <p:sldId id="263" r:id="rId35"/>
    <p:sldId id="264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8"/>
            <p14:sldId id="307"/>
            <p14:sldId id="309"/>
            <p14:sldId id="310"/>
            <p14:sldId id="311"/>
          </p14:sldIdLst>
        </p14:section>
        <p14:section name="Prev" id="{39829FD6-E9DF-4463-B96F-1C4E7147F0C6}">
          <p14:sldIdLst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33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71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73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72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5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73.png"/><Relationship Id="rId5" Type="http://schemas.openxmlformats.org/officeDocument/2006/relationships/image" Target="../media/image128.png"/><Relationship Id="rId15" Type="http://schemas.openxmlformats.org/officeDocument/2006/relationships/image" Target="../media/image136.png"/><Relationship Id="rId10" Type="http://schemas.openxmlformats.org/officeDocument/2006/relationships/image" Target="../media/image72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9" Type="http://schemas.openxmlformats.org/officeDocument/2006/relationships/image" Target="../media/image135.png"/><Relationship Id="rId21" Type="http://schemas.openxmlformats.org/officeDocument/2006/relationships/image" Target="../media/image163.png"/><Relationship Id="rId34" Type="http://schemas.openxmlformats.org/officeDocument/2006/relationships/image" Target="../media/image176.png"/><Relationship Id="rId42" Type="http://schemas.openxmlformats.org/officeDocument/2006/relationships/image" Target="../media/image183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41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32" Type="http://schemas.openxmlformats.org/officeDocument/2006/relationships/image" Target="../media/image174.png"/><Relationship Id="rId37" Type="http://schemas.openxmlformats.org/officeDocument/2006/relationships/image" Target="../media/image179.png"/><Relationship Id="rId40" Type="http://schemas.openxmlformats.org/officeDocument/2006/relationships/image" Target="../media/image181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38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6.png"/><Relationship Id="rId4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.png"/><Relationship Id="rId18" Type="http://schemas.openxmlformats.org/officeDocument/2006/relationships/image" Target="../media/image201.png"/><Relationship Id="rId26" Type="http://schemas.openxmlformats.org/officeDocument/2006/relationships/image" Target="../media/image137.png"/><Relationship Id="rId39" Type="http://schemas.openxmlformats.org/officeDocument/2006/relationships/image" Target="../media/image220.png"/><Relationship Id="rId21" Type="http://schemas.openxmlformats.org/officeDocument/2006/relationships/image" Target="../media/image204.png"/><Relationship Id="rId34" Type="http://schemas.openxmlformats.org/officeDocument/2006/relationships/image" Target="../media/image216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29" Type="http://schemas.openxmlformats.org/officeDocument/2006/relationships/image" Target="../media/image211.png"/><Relationship Id="rId41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7.png"/><Relationship Id="rId32" Type="http://schemas.openxmlformats.org/officeDocument/2006/relationships/image" Target="../media/image214.png"/><Relationship Id="rId37" Type="http://schemas.openxmlformats.org/officeDocument/2006/relationships/image" Target="../media/image138.png"/><Relationship Id="rId40" Type="http://schemas.openxmlformats.org/officeDocument/2006/relationships/image" Target="../media/image221.png"/><Relationship Id="rId5" Type="http://schemas.openxmlformats.org/officeDocument/2006/relationships/image" Target="../media/image189.png"/><Relationship Id="rId15" Type="http://schemas.openxmlformats.org/officeDocument/2006/relationships/image" Target="../media/image136.png"/><Relationship Id="rId23" Type="http://schemas.openxmlformats.org/officeDocument/2006/relationships/image" Target="../media/image206.png"/><Relationship Id="rId28" Type="http://schemas.openxmlformats.org/officeDocument/2006/relationships/image" Target="../media/image210.png"/><Relationship Id="rId36" Type="http://schemas.openxmlformats.org/officeDocument/2006/relationships/image" Target="../media/image218.png"/><Relationship Id="rId10" Type="http://schemas.openxmlformats.org/officeDocument/2006/relationships/image" Target="../media/image194.png"/><Relationship Id="rId19" Type="http://schemas.openxmlformats.org/officeDocument/2006/relationships/image" Target="../media/image202.png"/><Relationship Id="rId31" Type="http://schemas.openxmlformats.org/officeDocument/2006/relationships/image" Target="../media/image21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5.png"/><Relationship Id="rId27" Type="http://schemas.openxmlformats.org/officeDocument/2006/relationships/image" Target="../media/image209.png"/><Relationship Id="rId30" Type="http://schemas.openxmlformats.org/officeDocument/2006/relationships/image" Target="../media/image212.png"/><Relationship Id="rId35" Type="http://schemas.openxmlformats.org/officeDocument/2006/relationships/image" Target="../media/image217.png"/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12" Type="http://schemas.openxmlformats.org/officeDocument/2006/relationships/image" Target="../media/image196.png"/><Relationship Id="rId17" Type="http://schemas.openxmlformats.org/officeDocument/2006/relationships/image" Target="../media/image200.png"/><Relationship Id="rId25" Type="http://schemas.openxmlformats.org/officeDocument/2006/relationships/image" Target="../media/image208.png"/><Relationship Id="rId33" Type="http://schemas.openxmlformats.org/officeDocument/2006/relationships/image" Target="../media/image215.png"/><Relationship Id="rId38" Type="http://schemas.openxmlformats.org/officeDocument/2006/relationships/image" Target="../media/image2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131.png"/><Relationship Id="rId4" Type="http://schemas.openxmlformats.org/officeDocument/2006/relationships/image" Target="../media/image225.png"/><Relationship Id="rId9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4.png"/><Relationship Id="rId7" Type="http://schemas.openxmlformats.org/officeDocument/2006/relationships/image" Target="../media/image130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Relationship Id="rId9" Type="http://schemas.openxmlformats.org/officeDocument/2006/relationships/image" Target="../media/image2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39.png"/><Relationship Id="rId7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107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2.png"/><Relationship Id="rId7" Type="http://schemas.openxmlformats.org/officeDocument/2006/relationships/image" Target="../media/image27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74.png"/><Relationship Id="rId10" Type="http://schemas.openxmlformats.org/officeDocument/2006/relationships/image" Target="../media/image278.png"/><Relationship Id="rId4" Type="http://schemas.openxmlformats.org/officeDocument/2006/relationships/image" Target="../media/image273.png"/><Relationship Id="rId9" Type="http://schemas.openxmlformats.org/officeDocument/2006/relationships/image" Target="../media/image2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33.png"/><Relationship Id="rId39" Type="http://schemas.openxmlformats.org/officeDocument/2006/relationships/image" Target="../media/image84.png"/><Relationship Id="rId21" Type="http://schemas.openxmlformats.org/officeDocument/2006/relationships/image" Target="../media/image67.png"/><Relationship Id="rId34" Type="http://schemas.openxmlformats.org/officeDocument/2006/relationships/image" Target="../media/image79.png"/><Relationship Id="rId42" Type="http://schemas.openxmlformats.org/officeDocument/2006/relationships/image" Target="../media/image87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45" Type="http://schemas.openxmlformats.org/officeDocument/2006/relationships/image" Target="../media/image9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6.png"/><Relationship Id="rId44" Type="http://schemas.openxmlformats.org/officeDocument/2006/relationships/image" Target="../media/image89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46" Type="http://schemas.openxmlformats.org/officeDocument/2006/relationships/image" Target="../media/image91.png"/><Relationship Id="rId20" Type="http://schemas.openxmlformats.org/officeDocument/2006/relationships/image" Target="../media/image66.png"/><Relationship Id="rId41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08C9F-1FDD-B0F4-A24B-9FC966CA0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966" y="3842880"/>
            <a:ext cx="2326395" cy="24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Micelle / Cylinder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711629" y="2079739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205411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03238-0079-58FF-18B7-E5DF4871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" y="4885267"/>
            <a:ext cx="1397678" cy="951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03416-ED38-FB3B-050C-DD8BD054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13" y="2555219"/>
            <a:ext cx="2404533" cy="2193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C1925D-CFED-29B9-47B9-E5FBE1160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45" y="2555219"/>
            <a:ext cx="2404533" cy="20215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205411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58ECAB-5783-82E3-6D80-2586EAD82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534" y="2529594"/>
            <a:ext cx="2429478" cy="20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43882</TotalTime>
  <Words>694</Words>
  <Application>Microsoft Office PowerPoint</Application>
  <PresentationFormat>Widescreen</PresentationFormat>
  <Paragraphs>112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a040x170s025</vt:lpstr>
      <vt:lpstr>a040x170s022</vt:lpstr>
      <vt:lpstr>a040x170s020</vt:lpstr>
      <vt:lpstr>a040x170s010</vt:lpstr>
      <vt:lpstr>Micelle / Cylinder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206</cp:revision>
  <dcterms:created xsi:type="dcterms:W3CDTF">2023-07-26T17:49:20Z</dcterms:created>
  <dcterms:modified xsi:type="dcterms:W3CDTF">2025-01-22T21:48:32Z</dcterms:modified>
</cp:coreProperties>
</file>